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204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15/avr.2018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lumMod val="100000"/>
              </a:schemeClr>
            </a:gs>
            <a:gs pos="0">
              <a:srgbClr val="25445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476672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u="sng" dirty="0">
                <a:solidFill>
                  <a:srgbClr val="FFC000"/>
                </a:solidFill>
              </a:rPr>
              <a:t>Dieu pourvoira à tes besoins</a:t>
            </a:r>
            <a:r>
              <a:rPr lang="fr-CA" sz="3200" b="1" dirty="0">
                <a:solidFill>
                  <a:srgbClr val="FFC000"/>
                </a:solidFill>
              </a:rPr>
              <a:t> </a:t>
            </a:r>
            <a:r>
              <a:rPr lang="fr-CA" sz="3200" b="1" dirty="0" smtClean="0">
                <a:solidFill>
                  <a:srgbClr val="FFC000"/>
                </a:solidFill>
              </a:rPr>
              <a:t>!</a:t>
            </a:r>
          </a:p>
          <a:p>
            <a:pPr algn="ctr"/>
            <a:r>
              <a:rPr lang="fr-CA" sz="3200" b="1" dirty="0" smtClean="0">
                <a:solidFill>
                  <a:srgbClr val="FFC000"/>
                </a:solidFill>
              </a:rPr>
              <a:t>(</a:t>
            </a:r>
            <a:r>
              <a:rPr lang="fr-CA" sz="3200" b="1" dirty="0">
                <a:solidFill>
                  <a:srgbClr val="FFC000"/>
                </a:solidFill>
              </a:rPr>
              <a:t>De quoi as-tu réellement besoin?)</a:t>
            </a:r>
            <a:endParaRPr lang="fr-CA" sz="3200" dirty="0">
              <a:solidFill>
                <a:srgbClr val="FFC00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90" y="1772816"/>
            <a:ext cx="792362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lumMod val="100000"/>
              </a:schemeClr>
            </a:gs>
            <a:gs pos="100000">
              <a:schemeClr val="tx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7" y="1052736"/>
            <a:ext cx="8532440" cy="4047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1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8019" y="548680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>
                <a:solidFill>
                  <a:srgbClr val="FFFF00"/>
                </a:solidFill>
              </a:rPr>
              <a:t>1. UN CŒUR GÉNÉREUX </a:t>
            </a:r>
            <a:r>
              <a:rPr lang="fr-CA" sz="3200" b="1" dirty="0" smtClean="0">
                <a:solidFill>
                  <a:srgbClr val="FFFF00"/>
                </a:solidFill>
              </a:rPr>
              <a:t> ATTIRE </a:t>
            </a:r>
            <a:r>
              <a:rPr lang="fr-CA" sz="3200" b="1" dirty="0">
                <a:solidFill>
                  <a:srgbClr val="FFFF00"/>
                </a:solidFill>
              </a:rPr>
              <a:t>LA BÉNÉDICTION DE DIEU!</a:t>
            </a:r>
            <a:endParaRPr lang="fr-CA" sz="32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77281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2Cor. 9 :7  </a:t>
            </a:r>
            <a:r>
              <a:rPr lang="fr-CA" sz="2800" b="1" dirty="0"/>
              <a:t>Que chacun agisse donc selon l’inspiration de son cœur et donne ce qu’il aura librement décidé, sans regret ni contrainte. </a:t>
            </a:r>
            <a:r>
              <a:rPr lang="fr-CA" sz="2800" b="1" dirty="0">
                <a:solidFill>
                  <a:srgbClr val="FFC000"/>
                </a:solidFill>
              </a:rPr>
              <a:t>« Dieu aime celui qui donne avec joie »</a:t>
            </a:r>
            <a:r>
              <a:rPr lang="fr-CA" sz="2800" b="1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393305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« Tel, qui donne libéralement, devient plus riche ; et tel, qui épargne à l’excès, ne fait que s’appauvrir. L’âme bienfaisante sera rassasiée, et celui qui arrose sera lui-même arrosé » </a:t>
            </a:r>
            <a:r>
              <a:rPr lang="fr-CA" sz="2800" b="1" dirty="0" smtClean="0">
                <a:solidFill>
                  <a:srgbClr val="FFFF00"/>
                </a:solidFill>
              </a:rPr>
              <a:t>Pr 11:24-25</a:t>
            </a:r>
            <a:r>
              <a:rPr lang="fr-CA" sz="2800" dirty="0" smtClean="0">
                <a:solidFill>
                  <a:srgbClr val="FFFF00"/>
                </a:solidFill>
              </a:rPr>
              <a:t> </a:t>
            </a:r>
            <a:endParaRPr lang="fr-C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4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56727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/>
              <a:t>« Celui qui a pitié du pauvre prête à l’Éternel, qui lui rendra selon son œuvre » (</a:t>
            </a:r>
            <a:r>
              <a:rPr lang="fr-CA" sz="2800" b="1" dirty="0">
                <a:solidFill>
                  <a:srgbClr val="FFFF00"/>
                </a:solidFill>
              </a:rPr>
              <a:t>Pr 19:17</a:t>
            </a:r>
            <a:r>
              <a:rPr lang="fr-CA" sz="2800" b="1" dirty="0"/>
              <a:t>), « L’homme dont le regard est bienveillant sera béni, parce qu’il donne de son pain au pauvre » (</a:t>
            </a:r>
            <a:r>
              <a:rPr lang="fr-CA" sz="2800" b="1" dirty="0">
                <a:solidFill>
                  <a:srgbClr val="FFFF00"/>
                </a:solidFill>
              </a:rPr>
              <a:t>Pr 22:9</a:t>
            </a:r>
            <a:r>
              <a:rPr lang="fr-CA" sz="2800" b="1" dirty="0"/>
              <a:t>) et « Celui qui donne au pauvre n’éprouve pas la disette (la pénurie) » (</a:t>
            </a:r>
            <a:r>
              <a:rPr lang="fr-CA" sz="2800" b="1" dirty="0">
                <a:solidFill>
                  <a:srgbClr val="FFFF00"/>
                </a:solidFill>
              </a:rPr>
              <a:t>Pr 28:27</a:t>
            </a:r>
            <a:r>
              <a:rPr lang="fr-CA" sz="2800" b="1" dirty="0"/>
              <a:t>).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3645024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C000"/>
                </a:solidFill>
              </a:rPr>
              <a:t>Jésus a dit</a:t>
            </a:r>
            <a:r>
              <a:rPr lang="fr-CA" sz="2800" b="1" dirty="0"/>
              <a:t> : Donnez, et l’on vous donnera, on versera dans le pan de votre vêtement une bonne mesure bien tassée, secouée, pressée et débordante ; car on emploiera, à votre égard, la mesure dont vous vous serez servis pour les autres. </a:t>
            </a:r>
            <a:r>
              <a:rPr lang="fr-CA" sz="2800" b="1" dirty="0">
                <a:solidFill>
                  <a:srgbClr val="FFFF00"/>
                </a:solidFill>
              </a:rPr>
              <a:t>Luc 6:38  </a:t>
            </a:r>
            <a:r>
              <a:rPr lang="fr-CA" b="1" dirty="0"/>
              <a:t>Parole vivante</a:t>
            </a:r>
          </a:p>
        </p:txBody>
      </p:sp>
    </p:spTree>
    <p:extLst>
      <p:ext uri="{BB962C8B-B14F-4D97-AF65-F5344CB8AC3E}">
        <p14:creationId xmlns:p14="http://schemas.microsoft.com/office/powerpoint/2010/main" val="23846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9552" y="1052736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« Sachez-le, celui qui sème peu moissonnera peu, et </a:t>
            </a:r>
            <a:r>
              <a:rPr lang="fr-CA" sz="2800" b="1" u="sng" dirty="0">
                <a:solidFill>
                  <a:srgbClr val="FFC000"/>
                </a:solidFill>
              </a:rPr>
              <a:t>celui qui sème abondamment moissonnera abondamment</a:t>
            </a:r>
            <a:r>
              <a:rPr lang="fr-CA" sz="2800" b="1" dirty="0"/>
              <a:t> » </a:t>
            </a:r>
            <a:r>
              <a:rPr lang="fr-CA" sz="2800" b="1" dirty="0">
                <a:solidFill>
                  <a:srgbClr val="FFFF00"/>
                </a:solidFill>
              </a:rPr>
              <a:t>2Cor </a:t>
            </a:r>
            <a:r>
              <a:rPr lang="fr-CA" sz="2800" b="1" dirty="0" smtClean="0">
                <a:solidFill>
                  <a:srgbClr val="FFFF00"/>
                </a:solidFill>
              </a:rPr>
              <a:t>9:6</a:t>
            </a:r>
            <a:endParaRPr lang="fr-CA" sz="2800" b="1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3429000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Honore l’Éternel en lui donnant une part de tes biens et en lui offrant les prémices de tous tes revenus. </a:t>
            </a:r>
            <a:r>
              <a:rPr lang="fr-CA" sz="2800" b="1" dirty="0" smtClean="0"/>
              <a:t>Alors </a:t>
            </a:r>
            <a:r>
              <a:rPr lang="fr-CA" sz="2800" b="1" dirty="0"/>
              <a:t>tes greniers regorgeront de nourriture et tes cuves déborderont de vin. </a:t>
            </a:r>
            <a:r>
              <a:rPr lang="fr-CA" sz="2800" b="1" dirty="0">
                <a:solidFill>
                  <a:srgbClr val="FFFF00"/>
                </a:solidFill>
              </a:rPr>
              <a:t>Proverbes </a:t>
            </a:r>
            <a:r>
              <a:rPr lang="fr-CA" sz="2800" b="1" dirty="0" smtClean="0">
                <a:solidFill>
                  <a:srgbClr val="FFFF00"/>
                </a:solidFill>
              </a:rPr>
              <a:t>3:9-10  </a:t>
            </a:r>
            <a:endParaRPr lang="fr-CA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4/15/2018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3528" y="40466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2. C’EST DANS LA NATURE DE DIEU POURVOIR À NOS BESOINS D’UNE MANIÈRE OÙ TOUTE L’HONNEUR ET LA GLOIRE LUI REVIENNENT!</a:t>
            </a:r>
            <a:endParaRPr lang="fr-CA" sz="28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060848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800" b="1" dirty="0"/>
              <a:t>Jésus a dit : "Demandez et vous recevrez, afin que votre joie soit complète" </a:t>
            </a:r>
            <a:r>
              <a:rPr lang="fr-CA" sz="2800" b="1" dirty="0" smtClean="0">
                <a:solidFill>
                  <a:srgbClr val="FFFF00"/>
                </a:solidFill>
              </a:rPr>
              <a:t>Jean 16:24 </a:t>
            </a:r>
            <a:endParaRPr lang="fr-CA" sz="2800" b="1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3274318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Jean 3:16  </a:t>
            </a:r>
            <a:r>
              <a:rPr lang="fr-CA" sz="2800" b="1" dirty="0"/>
              <a:t>En effet, </a:t>
            </a:r>
            <a:r>
              <a:rPr lang="fr-CA" sz="2800" b="1" i="1" u="sng" dirty="0">
                <a:solidFill>
                  <a:srgbClr val="FFC000"/>
                </a:solidFill>
              </a:rPr>
              <a:t>Dieu a tant aimé le monde qu’il a donné son Fils unique afin que quiconque croit en lui ne périsse pas mais ait la vie </a:t>
            </a:r>
            <a:r>
              <a:rPr lang="fr-CA" sz="2800" b="1" i="1" u="sng" dirty="0" smtClean="0">
                <a:solidFill>
                  <a:srgbClr val="FFC000"/>
                </a:solidFill>
              </a:rPr>
              <a:t>éternelle</a:t>
            </a:r>
            <a:r>
              <a:rPr lang="fr-CA" sz="2800" b="1" dirty="0" smtClean="0"/>
              <a:t>. 17  </a:t>
            </a:r>
            <a:r>
              <a:rPr lang="fr-CA" sz="2800" b="1" dirty="0"/>
              <a:t>Dieu, en effet, n’a pas envoyé son Fils dans le monde pour juger le monde, mais pour que le monde soit sauvé par </a:t>
            </a:r>
            <a:r>
              <a:rPr lang="fr-CA" sz="2800" b="1" dirty="0" smtClean="0"/>
              <a:t>lui. 18  </a:t>
            </a:r>
            <a:r>
              <a:rPr lang="fr-CA" sz="2800" b="1" dirty="0"/>
              <a:t>Celui qui croit en lui n’est pas jugé, mais celui qui ne croit pas est déjà jugé parce qu’il n’a pas cru au nom du Fils unique de Dieu.</a:t>
            </a:r>
          </a:p>
        </p:txBody>
      </p:sp>
    </p:spTree>
    <p:extLst>
      <p:ext uri="{BB962C8B-B14F-4D97-AF65-F5344CB8AC3E}">
        <p14:creationId xmlns:p14="http://schemas.microsoft.com/office/powerpoint/2010/main" val="619941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509</TotalTime>
  <Words>223</Words>
  <Application>Microsoft Office PowerPoint</Application>
  <PresentationFormat>Affichage à l'écran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51</cp:revision>
  <dcterms:created xsi:type="dcterms:W3CDTF">2014-10-11T19:27:41Z</dcterms:created>
  <dcterms:modified xsi:type="dcterms:W3CDTF">2018-04-15T11:41:24Z</dcterms:modified>
</cp:coreProperties>
</file>